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16" r:id="rId2"/>
    <p:sldId id="418" r:id="rId3"/>
    <p:sldId id="419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22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6" autoAdjust="0"/>
    <p:restoredTop sz="94925" autoAdjust="0"/>
  </p:normalViewPr>
  <p:slideViewPr>
    <p:cSldViewPr snapToGrid="0">
      <p:cViewPr varScale="1">
        <p:scale>
          <a:sx n="66" d="100"/>
          <a:sy n="66" d="100"/>
        </p:scale>
        <p:origin x="-744" y="-1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105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1221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920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891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21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496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64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928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97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09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17F-C026-4881-A223-8AF7B0B75E33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78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A0F-175B-4336-906A-943D7D7725F3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93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C375-0EDA-4992-BED2-51E43EB2E504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361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C74-79D2-43F6-BAAA-8FD92E364558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39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675-24E8-4497-87C0-8A495FC9D403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243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E4D-77DD-4E3A-911D-2F27154EB75C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05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BA34-965E-49F1-B348-D5B13542EB7E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573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4FA6-34E4-457C-9882-FFFF0DE0C286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11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FB4-0A6E-41C9-A56A-562C9A376D4F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09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CDD8-792D-4B85-92F6-C6B1C701A996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8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A6F4-0769-44A0-8831-B96821ECCF9E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53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BC2-583C-4C60-8F3B-746FC26DEDD3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86BEDD-7CF4-4ED4-8D35-05B7FCE8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65515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229918" y="504723"/>
            <a:ext cx="1758250" cy="1146378"/>
            <a:chOff x="10229918" y="504723"/>
            <a:chExt cx="1758250" cy="114637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11" y="1828456"/>
            <a:ext cx="2247433" cy="1856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7440" y="989758"/>
            <a:ext cx="645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КЛИМАТИЧЕСКАЯ ШКАТУЛКА</a:t>
            </a:r>
            <a:endParaRPr lang="ru-R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5413" y="1894574"/>
            <a:ext cx="6412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Модуль 2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2.3.2.Тесты </a:t>
            </a:r>
            <a:r>
              <a:rPr lang="ru-RU" sz="2000" b="1" dirty="0">
                <a:solidFill>
                  <a:schemeClr val="bg1"/>
                </a:solidFill>
              </a:rPr>
              <a:t>для </a:t>
            </a:r>
            <a:r>
              <a:rPr lang="ru-RU" sz="2000" b="1" dirty="0" smtClean="0">
                <a:solidFill>
                  <a:schemeClr val="bg1"/>
                </a:solidFill>
              </a:rPr>
              <a:t>оценки </a:t>
            </a:r>
            <a:r>
              <a:rPr lang="ru-RU" sz="2000" b="1" dirty="0">
                <a:solidFill>
                  <a:schemeClr val="bg1"/>
                </a:solidFill>
              </a:rPr>
              <a:t>усвоения </a:t>
            </a:r>
            <a:r>
              <a:rPr lang="ru-RU" sz="2000" b="1" dirty="0" smtClean="0">
                <a:solidFill>
                  <a:schemeClr val="bg1"/>
                </a:solidFill>
              </a:rPr>
              <a:t> школьниками знаний </a:t>
            </a:r>
            <a:r>
              <a:rPr lang="ru-RU" sz="2000" b="1" dirty="0">
                <a:solidFill>
                  <a:schemeClr val="bg1"/>
                </a:solidFill>
              </a:rPr>
              <a:t>по вопросам изменения </a:t>
            </a:r>
            <a:r>
              <a:rPr lang="ru-RU" sz="2000" b="1" dirty="0" smtClean="0">
                <a:solidFill>
                  <a:schemeClr val="bg1"/>
                </a:solidFill>
              </a:rPr>
              <a:t>климата</a:t>
            </a:r>
          </a:p>
        </p:txBody>
      </p:sp>
      <p:pic>
        <p:nvPicPr>
          <p:cNvPr id="10" name="Picture 2" descr="D:\Users\user\Downloads\флаг беларуси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3829" y="3057457"/>
            <a:ext cx="797186" cy="4404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05584" y="3106517"/>
            <a:ext cx="6412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Республика Беларусь</a:t>
            </a:r>
          </a:p>
        </p:txBody>
      </p:sp>
    </p:spTree>
    <p:extLst>
      <p:ext uri="{BB962C8B-B14F-4D97-AF65-F5344CB8AC3E}">
        <p14:creationId xmlns:p14="http://schemas.microsoft.com/office/powerpoint/2010/main" xmlns="" val="13813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4808" y="1874462"/>
            <a:ext cx="8628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15. Какую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часть площади Беларуси занимают особо охраняемые природные территории?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dirty="0"/>
              <a:t> </a:t>
            </a:r>
          </a:p>
          <a:p>
            <a:r>
              <a:rPr lang="ru-RU" sz="1400" b="1" dirty="0" smtClean="0"/>
              <a:t>А) </a:t>
            </a:r>
            <a:r>
              <a:rPr lang="ru-RU" sz="1400" dirty="0"/>
              <a:t>0,5 </a:t>
            </a:r>
            <a:r>
              <a:rPr lang="ru-RU" sz="1400" dirty="0" smtClean="0"/>
              <a:t>%</a:t>
            </a:r>
          </a:p>
          <a:p>
            <a:endParaRPr lang="ru-RU" sz="1400" dirty="0"/>
          </a:p>
          <a:p>
            <a:r>
              <a:rPr lang="ru-RU" sz="1400" b="1" dirty="0" smtClean="0"/>
              <a:t>Б) </a:t>
            </a:r>
            <a:r>
              <a:rPr lang="ru-RU" sz="1400" dirty="0"/>
              <a:t>2,5 </a:t>
            </a:r>
            <a:r>
              <a:rPr lang="ru-RU" sz="1400" dirty="0" smtClean="0"/>
              <a:t>%</a:t>
            </a:r>
          </a:p>
          <a:p>
            <a:endParaRPr lang="ru-RU" sz="1400" dirty="0"/>
          </a:p>
          <a:p>
            <a:r>
              <a:rPr lang="ru-RU" sz="1400" b="1" dirty="0" smtClean="0"/>
              <a:t>В) </a:t>
            </a:r>
            <a:r>
              <a:rPr lang="ru-RU" sz="1400" dirty="0"/>
              <a:t>8,9 </a:t>
            </a:r>
            <a:r>
              <a:rPr lang="ru-RU" sz="1400" dirty="0" smtClean="0"/>
              <a:t>%</a:t>
            </a:r>
          </a:p>
          <a:p>
            <a:endParaRPr lang="ru-RU" sz="1400" dirty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</a:t>
            </a:r>
            <a:r>
              <a:rPr lang="ru-RU" sz="1400" dirty="0"/>
              <a:t>15,7 %</a:t>
            </a:r>
          </a:p>
          <a:p>
            <a:endParaRPr lang="ru-RU" sz="1400" dirty="0" smtClean="0"/>
          </a:p>
          <a:p>
            <a:endParaRPr lang="ru-RU" sz="1400" dirty="0"/>
          </a:p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Давайте проверим верность ответов!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967" y="351628"/>
            <a:ext cx="582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Тест «Изменение климата»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039" y="4711022"/>
            <a:ext cx="1799844" cy="144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1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6967" y="351628"/>
            <a:ext cx="582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Ответы на тест «Изменение климата»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3811" y="1550266"/>
            <a:ext cx="28180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Верные ответы на тест: </a:t>
            </a:r>
          </a:p>
          <a:p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/>
              <a:t>1 - Г</a:t>
            </a:r>
          </a:p>
          <a:p>
            <a:endParaRPr lang="ru-RU" dirty="0"/>
          </a:p>
          <a:p>
            <a:r>
              <a:rPr lang="ru-RU" dirty="0" smtClean="0"/>
              <a:t>2 - В</a:t>
            </a:r>
          </a:p>
          <a:p>
            <a:endParaRPr lang="ru-RU" dirty="0"/>
          </a:p>
          <a:p>
            <a:r>
              <a:rPr lang="ru-RU" dirty="0" smtClean="0"/>
              <a:t>3 - Б</a:t>
            </a:r>
          </a:p>
          <a:p>
            <a:endParaRPr lang="ru-RU" dirty="0"/>
          </a:p>
          <a:p>
            <a:r>
              <a:rPr lang="ru-RU" dirty="0" smtClean="0"/>
              <a:t>4 - Г</a:t>
            </a:r>
          </a:p>
          <a:p>
            <a:endParaRPr lang="ru-RU" dirty="0"/>
          </a:p>
          <a:p>
            <a:r>
              <a:rPr lang="ru-RU" dirty="0" smtClean="0"/>
              <a:t>5 - В</a:t>
            </a:r>
          </a:p>
          <a:p>
            <a:endParaRPr lang="ru-RU" dirty="0"/>
          </a:p>
          <a:p>
            <a:r>
              <a:rPr lang="ru-RU" dirty="0" smtClean="0"/>
              <a:t>6 - А</a:t>
            </a:r>
          </a:p>
          <a:p>
            <a:endParaRPr lang="ru-RU" dirty="0"/>
          </a:p>
          <a:p>
            <a:r>
              <a:rPr lang="ru-RU" dirty="0" smtClean="0"/>
              <a:t>7 - А</a:t>
            </a:r>
          </a:p>
          <a:p>
            <a:endParaRPr lang="ru-RU" dirty="0"/>
          </a:p>
          <a:p>
            <a:r>
              <a:rPr lang="ru-RU" dirty="0" smtClean="0"/>
              <a:t>8 - 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45630" y="1442544"/>
            <a:ext cx="28180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9 - А</a:t>
            </a:r>
          </a:p>
          <a:p>
            <a:endParaRPr lang="ru-RU" dirty="0"/>
          </a:p>
          <a:p>
            <a:r>
              <a:rPr lang="ru-RU" dirty="0" smtClean="0"/>
              <a:t>10 - Б</a:t>
            </a:r>
          </a:p>
          <a:p>
            <a:endParaRPr lang="ru-RU" dirty="0"/>
          </a:p>
          <a:p>
            <a:r>
              <a:rPr lang="ru-RU" dirty="0" smtClean="0"/>
              <a:t>11 - Б</a:t>
            </a:r>
          </a:p>
          <a:p>
            <a:endParaRPr lang="ru-RU" dirty="0"/>
          </a:p>
          <a:p>
            <a:r>
              <a:rPr lang="ru-RU" dirty="0" smtClean="0"/>
              <a:t>12 - Г</a:t>
            </a:r>
          </a:p>
          <a:p>
            <a:endParaRPr lang="ru-RU" dirty="0"/>
          </a:p>
          <a:p>
            <a:r>
              <a:rPr lang="ru-RU" dirty="0" smtClean="0"/>
              <a:t>13 - Б</a:t>
            </a:r>
          </a:p>
          <a:p>
            <a:endParaRPr lang="ru-RU" dirty="0"/>
          </a:p>
          <a:p>
            <a:r>
              <a:rPr lang="ru-RU" dirty="0" smtClean="0"/>
              <a:t>14 - Б</a:t>
            </a:r>
          </a:p>
          <a:p>
            <a:endParaRPr lang="ru-RU" dirty="0"/>
          </a:p>
          <a:p>
            <a:r>
              <a:rPr lang="ru-RU" dirty="0" smtClean="0"/>
              <a:t>15 - В</a:t>
            </a:r>
            <a:endParaRPr lang="ru-RU" dirty="0"/>
          </a:p>
          <a:p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609" y="4360990"/>
            <a:ext cx="1982595" cy="17133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2243" y="1692932"/>
            <a:ext cx="1531620" cy="160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4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4" y="0"/>
            <a:ext cx="12201142" cy="4391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100422" y="5274355"/>
            <a:ext cx="1758250" cy="1146378"/>
            <a:chOff x="10229918" y="504723"/>
            <a:chExt cx="1758250" cy="11463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662427" y="4123114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Благодарим за внимание! 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091" y="468006"/>
            <a:ext cx="4890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Методика проведения теста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189" y="1985630"/>
            <a:ext cx="93685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sz="1400" dirty="0" smtClean="0"/>
              <a:t>Время проведения теста: 15 минут</a:t>
            </a:r>
          </a:p>
          <a:p>
            <a:endParaRPr lang="ru-RU" sz="1400" dirty="0" smtClean="0"/>
          </a:p>
          <a:p>
            <a:r>
              <a:rPr lang="ru-RU" sz="1400" dirty="0" smtClean="0"/>
              <a:t>Количество участников: не ограничено</a:t>
            </a:r>
          </a:p>
          <a:p>
            <a:endParaRPr lang="ru-RU" sz="1400" dirty="0" smtClean="0"/>
          </a:p>
          <a:p>
            <a:r>
              <a:rPr lang="ru-RU" sz="1400" dirty="0" smtClean="0"/>
              <a:t>На каждый вопрос правильным является лишь один ответ</a:t>
            </a:r>
          </a:p>
          <a:p>
            <a:endParaRPr lang="ru-RU" sz="1400" dirty="0" smtClean="0"/>
          </a:p>
          <a:p>
            <a:r>
              <a:rPr lang="ru-RU" sz="1400" dirty="0" smtClean="0"/>
              <a:t>За каждый вопрос участник получает 1 балл. Максимум участник может получить 15 баллов</a:t>
            </a:r>
          </a:p>
          <a:p>
            <a:endParaRPr lang="ru-RU" sz="1400" dirty="0"/>
          </a:p>
          <a:p>
            <a:r>
              <a:rPr lang="ru-RU" sz="1400" dirty="0" smtClean="0"/>
              <a:t>Тесты составлены по материалам комплекта «Климатической шкатулки» с опорой  на страновой компонент.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91" y="4693827"/>
            <a:ext cx="1531620" cy="160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5783" y="1777811"/>
            <a:ext cx="57276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1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Какой тип климата преобладает в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Республике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Беларусь?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ru-RU" sz="1400" dirty="0"/>
          </a:p>
          <a:p>
            <a:r>
              <a:rPr lang="ru-RU" sz="1400" b="1" dirty="0" smtClean="0"/>
              <a:t>А)</a:t>
            </a:r>
            <a:r>
              <a:rPr lang="ru-RU" sz="1400" dirty="0" smtClean="0"/>
              <a:t> Средиземноморский</a:t>
            </a:r>
            <a:endParaRPr lang="ru-RU" sz="1400" dirty="0"/>
          </a:p>
          <a:p>
            <a:endParaRPr lang="ru-RU" sz="1400" b="1" dirty="0" smtClean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</a:t>
            </a:r>
            <a:r>
              <a:rPr lang="ru-RU" sz="1400" dirty="0"/>
              <a:t>Умеренный </a:t>
            </a:r>
            <a:r>
              <a:rPr lang="ru-RU" sz="1400" dirty="0" smtClean="0"/>
              <a:t>морской</a:t>
            </a:r>
            <a:endParaRPr lang="ru-RU" sz="1400" dirty="0"/>
          </a:p>
          <a:p>
            <a:endParaRPr lang="ru-RU" sz="1400" b="1" dirty="0" smtClean="0"/>
          </a:p>
          <a:p>
            <a:r>
              <a:rPr lang="ru-RU" sz="1400" b="1" dirty="0" smtClean="0"/>
              <a:t>В)</a:t>
            </a:r>
            <a:r>
              <a:rPr lang="ru-RU" sz="1400" dirty="0" smtClean="0"/>
              <a:t> </a:t>
            </a:r>
            <a:r>
              <a:rPr lang="ru-RU" sz="1400" dirty="0"/>
              <a:t>Умеренный </a:t>
            </a:r>
            <a:r>
              <a:rPr lang="ru-RU" sz="1400" dirty="0" smtClean="0"/>
              <a:t>муссонный</a:t>
            </a:r>
            <a:endParaRPr lang="ru-RU" sz="1400" dirty="0"/>
          </a:p>
          <a:p>
            <a:endParaRPr lang="ru-RU" sz="1400" b="1" dirty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</a:t>
            </a:r>
            <a:r>
              <a:rPr lang="ru-RU" sz="1400" dirty="0"/>
              <a:t>Умеренный </a:t>
            </a:r>
            <a:r>
              <a:rPr lang="ru-RU" sz="1400" dirty="0" smtClean="0"/>
              <a:t>континентальный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2. Сколько национальных парков в Республике Беларусь?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dirty="0" smtClean="0"/>
          </a:p>
          <a:p>
            <a:r>
              <a:rPr lang="ru-RU" sz="1400" b="1" dirty="0" smtClean="0"/>
              <a:t>А)</a:t>
            </a:r>
            <a:r>
              <a:rPr lang="ru-RU" sz="1400" dirty="0" smtClean="0"/>
              <a:t> 2</a:t>
            </a:r>
          </a:p>
          <a:p>
            <a:endParaRPr lang="ru-RU" sz="1400" dirty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3</a:t>
            </a:r>
          </a:p>
          <a:p>
            <a:endParaRPr lang="ru-RU" sz="1400" dirty="0"/>
          </a:p>
          <a:p>
            <a:r>
              <a:rPr lang="ru-RU" sz="1400" b="1" dirty="0" smtClean="0"/>
              <a:t>В)</a:t>
            </a:r>
            <a:r>
              <a:rPr lang="ru-RU" sz="1400" dirty="0" smtClean="0"/>
              <a:t> 4</a:t>
            </a:r>
          </a:p>
          <a:p>
            <a:endParaRPr lang="ru-RU" sz="1400" dirty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5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6967" y="351628"/>
            <a:ext cx="582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Тест «Изменение климата»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2603" y="3910097"/>
            <a:ext cx="1488026" cy="22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4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0444" y="1736248"/>
            <a:ext cx="85122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. Биосферный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заповедник – это место, где охраняется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/>
              <a:t>А)</a:t>
            </a:r>
            <a:r>
              <a:rPr lang="ru-RU" sz="1400" dirty="0" smtClean="0"/>
              <a:t> </a:t>
            </a:r>
            <a:r>
              <a:rPr lang="ru-RU" sz="1400" dirty="0"/>
              <a:t>Вся </a:t>
            </a:r>
            <a:r>
              <a:rPr lang="ru-RU" sz="1400" dirty="0" smtClean="0"/>
              <a:t>биосфера</a:t>
            </a:r>
          </a:p>
          <a:p>
            <a:endParaRPr lang="ru-RU" sz="1400" dirty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</a:t>
            </a:r>
            <a:r>
              <a:rPr lang="ru-RU" sz="1400" dirty="0"/>
              <a:t>Типичные природные </a:t>
            </a:r>
            <a:r>
              <a:rPr lang="ru-RU" sz="1400" dirty="0" smtClean="0"/>
              <a:t>сообщества</a:t>
            </a:r>
          </a:p>
          <a:p>
            <a:endParaRPr lang="ru-RU" sz="1400" dirty="0"/>
          </a:p>
          <a:p>
            <a:r>
              <a:rPr lang="ru-RU" sz="1400" b="1" dirty="0" smtClean="0"/>
              <a:t>В) </a:t>
            </a:r>
            <a:r>
              <a:rPr lang="ru-RU" sz="1400" dirty="0"/>
              <a:t>Редкие виды охотничьих </a:t>
            </a:r>
            <a:r>
              <a:rPr lang="ru-RU" sz="1400" dirty="0" smtClean="0"/>
              <a:t>животных</a:t>
            </a:r>
          </a:p>
          <a:p>
            <a:endParaRPr lang="ru-RU" sz="1400" dirty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</a:t>
            </a:r>
            <a:r>
              <a:rPr lang="ru-RU" sz="1400" dirty="0"/>
              <a:t>Самые красивые природные </a:t>
            </a:r>
            <a:r>
              <a:rPr lang="ru-RU" sz="1400" dirty="0" smtClean="0"/>
              <a:t>объекты</a:t>
            </a:r>
            <a:endParaRPr lang="ru-RU" sz="1400" dirty="0"/>
          </a:p>
          <a:p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Какие особо охраняемые природные территории в Республике Беларусь имеют статус биосферного заповедника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/>
              <a:t>А)</a:t>
            </a:r>
            <a:r>
              <a:rPr lang="ru-RU" sz="1400" dirty="0" smtClean="0"/>
              <a:t> </a:t>
            </a:r>
            <a:r>
              <a:rPr lang="ru-RU" sz="1400" dirty="0"/>
              <a:t>Березинский биосферный заповедник и Национальный парк «</a:t>
            </a:r>
            <a:r>
              <a:rPr lang="ru-RU" sz="1400" dirty="0" err="1"/>
              <a:t>Припятский</a:t>
            </a:r>
            <a:r>
              <a:rPr lang="ru-RU" sz="1400" dirty="0" smtClean="0"/>
              <a:t>»</a:t>
            </a:r>
          </a:p>
          <a:p>
            <a:endParaRPr lang="ru-RU" sz="1400" dirty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</a:t>
            </a:r>
            <a:r>
              <a:rPr lang="ru-RU" sz="1400" dirty="0"/>
              <a:t>Березинский биосферный заповедник и Национальный парк «</a:t>
            </a:r>
            <a:r>
              <a:rPr lang="ru-RU" sz="1400" dirty="0" err="1"/>
              <a:t>Нарочанский</a:t>
            </a:r>
            <a:r>
              <a:rPr lang="ru-RU" sz="1400" dirty="0" smtClean="0"/>
              <a:t>»</a:t>
            </a:r>
          </a:p>
          <a:p>
            <a:endParaRPr lang="ru-RU" sz="1400" dirty="0"/>
          </a:p>
          <a:p>
            <a:r>
              <a:rPr lang="ru-RU" sz="1400" b="1" dirty="0" smtClean="0"/>
              <a:t>В)</a:t>
            </a:r>
            <a:r>
              <a:rPr lang="ru-RU" sz="1400" dirty="0" smtClean="0"/>
              <a:t> </a:t>
            </a:r>
            <a:r>
              <a:rPr lang="ru-RU" sz="1400" dirty="0"/>
              <a:t>Березинский биосферный заповедник и Национальный парк «</a:t>
            </a:r>
            <a:r>
              <a:rPr lang="ru-RU" sz="1400" dirty="0" err="1"/>
              <a:t>Браславские</a:t>
            </a:r>
            <a:r>
              <a:rPr lang="ru-RU" sz="1400" dirty="0"/>
              <a:t> озера</a:t>
            </a:r>
            <a:r>
              <a:rPr lang="ru-RU" sz="1400" dirty="0" smtClean="0"/>
              <a:t>»</a:t>
            </a:r>
          </a:p>
          <a:p>
            <a:endParaRPr lang="ru-RU" sz="1400" dirty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</a:t>
            </a:r>
            <a:r>
              <a:rPr lang="ru-RU" sz="1400" dirty="0"/>
              <a:t>Березинский биосферный заповедник и Национальный парк «Беловежская пуща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6967" y="351628"/>
            <a:ext cx="582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Тест «Изменение климата»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7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2420" y="1849524"/>
            <a:ext cx="80718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Какая из перечисленных пород деревьев наиболее распространена в Беларуси?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dirty="0" smtClean="0"/>
          </a:p>
          <a:p>
            <a:r>
              <a:rPr lang="ru-RU" sz="1400" b="1" dirty="0" smtClean="0"/>
              <a:t>А)</a:t>
            </a:r>
            <a:r>
              <a:rPr lang="ru-RU" sz="1400" dirty="0" smtClean="0"/>
              <a:t> </a:t>
            </a:r>
            <a:r>
              <a:rPr lang="ru-RU" sz="1400" dirty="0"/>
              <a:t>Дуб </a:t>
            </a:r>
            <a:r>
              <a:rPr lang="ru-RU" sz="1400" dirty="0" smtClean="0"/>
              <a:t>черешчатый</a:t>
            </a:r>
          </a:p>
          <a:p>
            <a:endParaRPr lang="ru-RU" sz="1400" dirty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</a:t>
            </a:r>
            <a:r>
              <a:rPr lang="ru-RU" sz="1400" dirty="0"/>
              <a:t>Ель </a:t>
            </a:r>
            <a:r>
              <a:rPr lang="ru-RU" sz="1400" dirty="0" smtClean="0"/>
              <a:t>европейская</a:t>
            </a:r>
          </a:p>
          <a:p>
            <a:endParaRPr lang="ru-RU" sz="1400" dirty="0"/>
          </a:p>
          <a:p>
            <a:r>
              <a:rPr lang="ru-RU" sz="1400" b="1" dirty="0" smtClean="0"/>
              <a:t>В)</a:t>
            </a:r>
            <a:r>
              <a:rPr lang="ru-RU" sz="1400" dirty="0" smtClean="0"/>
              <a:t> </a:t>
            </a:r>
            <a:r>
              <a:rPr lang="ru-RU" sz="1400" dirty="0"/>
              <a:t>Сосна </a:t>
            </a:r>
            <a:r>
              <a:rPr lang="ru-RU" sz="1400" dirty="0" smtClean="0"/>
              <a:t>обыкновенная</a:t>
            </a:r>
          </a:p>
          <a:p>
            <a:endParaRPr lang="ru-RU" sz="1400" dirty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</a:t>
            </a:r>
            <a:r>
              <a:rPr lang="ru-RU" sz="1400" dirty="0"/>
              <a:t>Береза </a:t>
            </a:r>
            <a:r>
              <a:rPr lang="ru-RU" sz="1400" dirty="0" err="1" smtClean="0"/>
              <a:t>повислая</a:t>
            </a: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6.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По территории Беларуси проходят границы ареалов трех лесообразующих пород: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dirty="0" smtClean="0"/>
          </a:p>
          <a:p>
            <a:r>
              <a:rPr lang="ru-RU" sz="1400" b="1" dirty="0" smtClean="0"/>
              <a:t>А)</a:t>
            </a:r>
            <a:r>
              <a:rPr lang="ru-RU" sz="1400" dirty="0" smtClean="0"/>
              <a:t> </a:t>
            </a:r>
            <a:r>
              <a:rPr lang="ru-RU" sz="1400" dirty="0"/>
              <a:t>Ели европейской, ольхи серой, граба </a:t>
            </a:r>
            <a:r>
              <a:rPr lang="ru-RU" sz="1400" dirty="0" smtClean="0"/>
              <a:t>обыкновенного</a:t>
            </a:r>
            <a:endParaRPr lang="ru-RU" sz="1400" dirty="0"/>
          </a:p>
          <a:p>
            <a:endParaRPr lang="ru-RU" sz="1400" b="1" dirty="0" smtClean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</a:t>
            </a:r>
            <a:r>
              <a:rPr lang="ru-RU" sz="1400" dirty="0"/>
              <a:t>Сосны обыкновенной, ели европейской, дуба </a:t>
            </a:r>
            <a:r>
              <a:rPr lang="ru-RU" sz="1400" dirty="0" smtClean="0"/>
              <a:t>черешчатого</a:t>
            </a:r>
            <a:endParaRPr lang="ru-RU" sz="1400" dirty="0"/>
          </a:p>
          <a:p>
            <a:endParaRPr lang="ru-RU" sz="1400" b="1" dirty="0" smtClean="0"/>
          </a:p>
          <a:p>
            <a:r>
              <a:rPr lang="ru-RU" sz="1400" b="1" dirty="0" smtClean="0"/>
              <a:t>В)</a:t>
            </a:r>
            <a:r>
              <a:rPr lang="ru-RU" sz="1400" dirty="0" smtClean="0"/>
              <a:t> </a:t>
            </a:r>
            <a:r>
              <a:rPr lang="ru-RU" sz="1400" dirty="0"/>
              <a:t>Дуба черешчатого, березы </a:t>
            </a:r>
            <a:r>
              <a:rPr lang="ru-RU" sz="1400" dirty="0" err="1"/>
              <a:t>повислой</a:t>
            </a:r>
            <a:r>
              <a:rPr lang="ru-RU" sz="1400" dirty="0"/>
              <a:t>, ели </a:t>
            </a:r>
            <a:r>
              <a:rPr lang="ru-RU" sz="1400" dirty="0" smtClean="0"/>
              <a:t>европейской</a:t>
            </a:r>
            <a:endParaRPr lang="ru-RU" sz="1400" dirty="0"/>
          </a:p>
          <a:p>
            <a:endParaRPr lang="ru-RU" sz="1400" b="1" dirty="0" smtClean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</a:t>
            </a:r>
            <a:r>
              <a:rPr lang="ru-RU" sz="1400" dirty="0"/>
              <a:t>Ольхи черной, ольхи серой, сосны </a:t>
            </a:r>
            <a:r>
              <a:rPr lang="ru-RU" sz="1400" dirty="0" smtClean="0"/>
              <a:t>обыкновенной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6967" y="351628"/>
            <a:ext cx="582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Тест «Изменение климата»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401" y="4553180"/>
            <a:ext cx="1531620" cy="16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3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5139" y="1874462"/>
            <a:ext cx="84459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7.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Какую из рек Беларуси называют «Белорусской Амазонкой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»?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/>
              <a:t>А) </a:t>
            </a:r>
            <a:r>
              <a:rPr lang="ru-RU" sz="1400" dirty="0" smtClean="0"/>
              <a:t>Припять</a:t>
            </a:r>
          </a:p>
          <a:p>
            <a:endParaRPr lang="ru-RU" sz="1400" dirty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Днепр</a:t>
            </a:r>
          </a:p>
          <a:p>
            <a:endParaRPr lang="ru-RU" sz="1400" dirty="0"/>
          </a:p>
          <a:p>
            <a:r>
              <a:rPr lang="ru-RU" sz="1400" b="1" dirty="0" smtClean="0"/>
              <a:t>В)</a:t>
            </a:r>
            <a:r>
              <a:rPr lang="ru-RU" sz="1400" dirty="0" smtClean="0"/>
              <a:t> Неман</a:t>
            </a:r>
          </a:p>
          <a:p>
            <a:endParaRPr lang="ru-RU" sz="1400" dirty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Березина</a:t>
            </a:r>
            <a:endParaRPr lang="ru-RU" sz="1400" dirty="0"/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ru-RU" sz="1400" dirty="0" smtClean="0"/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Какая река на территории Беларуси имеет самый большой по площади речной бассейн?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dirty="0" smtClean="0"/>
          </a:p>
          <a:p>
            <a:r>
              <a:rPr lang="ru-RU" sz="1400" b="1" dirty="0" smtClean="0"/>
              <a:t>А)</a:t>
            </a:r>
            <a:r>
              <a:rPr lang="ru-RU" sz="1400" dirty="0" smtClean="0"/>
              <a:t> Днепр</a:t>
            </a:r>
          </a:p>
          <a:p>
            <a:endParaRPr lang="ru-RU" sz="1400" dirty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Припять </a:t>
            </a:r>
          </a:p>
          <a:p>
            <a:endParaRPr lang="ru-RU" sz="1400" dirty="0"/>
          </a:p>
          <a:p>
            <a:r>
              <a:rPr lang="ru-RU" sz="1400" b="1" dirty="0" smtClean="0"/>
              <a:t>В)</a:t>
            </a:r>
            <a:r>
              <a:rPr lang="ru-RU" sz="1400" dirty="0" smtClean="0"/>
              <a:t> Неман</a:t>
            </a:r>
          </a:p>
          <a:p>
            <a:endParaRPr lang="ru-RU" sz="1400" dirty="0"/>
          </a:p>
          <a:p>
            <a:r>
              <a:rPr lang="ru-RU" sz="1400" b="1" dirty="0" smtClean="0"/>
              <a:t>Г) </a:t>
            </a:r>
            <a:r>
              <a:rPr lang="ru-RU" sz="1400" dirty="0" smtClean="0"/>
              <a:t>Березина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6967" y="351628"/>
            <a:ext cx="582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Тест «Изменение климата»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7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5139" y="1874462"/>
            <a:ext cx="84459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9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Самое большое по площади озеро Беларуси?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dirty="0" smtClean="0"/>
          </a:p>
          <a:p>
            <a:r>
              <a:rPr lang="ru-RU" sz="1400" b="1" dirty="0" smtClean="0"/>
              <a:t>А)</a:t>
            </a:r>
            <a:r>
              <a:rPr lang="ru-RU" sz="1400" dirty="0" smtClean="0"/>
              <a:t> Нарочь</a:t>
            </a:r>
          </a:p>
          <a:p>
            <a:endParaRPr lang="ru-RU" sz="1400" dirty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</a:t>
            </a:r>
            <a:r>
              <a:rPr lang="ru-RU" sz="1400" dirty="0" err="1" smtClean="0"/>
              <a:t>Освейское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 smtClean="0"/>
              <a:t>В)</a:t>
            </a:r>
            <a:r>
              <a:rPr lang="ru-RU" sz="1400" dirty="0" smtClean="0"/>
              <a:t> Червоное</a:t>
            </a:r>
          </a:p>
          <a:p>
            <a:endParaRPr lang="ru-RU" sz="1400" dirty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Долгое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10. Что из перечисленного ниже является экологическим движением в сфере климатического образования в мире и Беларуси?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dirty="0" smtClean="0"/>
          </a:p>
          <a:p>
            <a:r>
              <a:rPr lang="ru-RU" sz="1400" b="1" dirty="0" smtClean="0"/>
              <a:t>А)</a:t>
            </a:r>
            <a:r>
              <a:rPr lang="ru-RU" sz="1400" dirty="0" smtClean="0"/>
              <a:t> </a:t>
            </a:r>
            <a:r>
              <a:rPr lang="ru-RU" sz="1400" dirty="0"/>
              <a:t>Зеленые </a:t>
            </a:r>
            <a:r>
              <a:rPr lang="ru-RU" sz="1400" dirty="0" smtClean="0"/>
              <a:t>аптеки</a:t>
            </a:r>
          </a:p>
          <a:p>
            <a:endParaRPr lang="ru-RU" sz="1400" dirty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</a:t>
            </a:r>
            <a:r>
              <a:rPr lang="ru-RU" sz="1400" dirty="0"/>
              <a:t>Зеленые </a:t>
            </a:r>
            <a:r>
              <a:rPr lang="ru-RU" sz="1400" dirty="0" smtClean="0"/>
              <a:t>школы</a:t>
            </a:r>
          </a:p>
          <a:p>
            <a:endParaRPr lang="ru-RU" sz="1400" dirty="0"/>
          </a:p>
          <a:p>
            <a:r>
              <a:rPr lang="ru-RU" sz="1400" b="1" dirty="0" smtClean="0"/>
              <a:t>В)</a:t>
            </a:r>
            <a:r>
              <a:rPr lang="ru-RU" sz="1400" dirty="0" smtClean="0"/>
              <a:t> </a:t>
            </a:r>
            <a:r>
              <a:rPr lang="ru-RU" sz="1400" dirty="0"/>
              <a:t>Зеленые </a:t>
            </a:r>
            <a:r>
              <a:rPr lang="ru-RU" sz="1400" dirty="0" smtClean="0"/>
              <a:t>дороги</a:t>
            </a:r>
          </a:p>
          <a:p>
            <a:endParaRPr lang="ru-RU" sz="1400" dirty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</a:t>
            </a:r>
            <a:r>
              <a:rPr lang="ru-RU" sz="1400" dirty="0"/>
              <a:t>З</a:t>
            </a:r>
            <a:r>
              <a:rPr lang="ru-RU" sz="1400" dirty="0" smtClean="0"/>
              <a:t>еленая экономика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967" y="351628"/>
            <a:ext cx="582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Тест «Изменение климата»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760" y="4665347"/>
            <a:ext cx="1531620" cy="16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6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4808" y="1874462"/>
            <a:ext cx="954301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11. Республика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Беларусь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присоединилась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к Рамочной Конвенции ООН об изменении климата в … году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/>
              <a:t>А) </a:t>
            </a:r>
            <a:r>
              <a:rPr lang="ru-RU" sz="1400" dirty="0" smtClean="0"/>
              <a:t>1992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2000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 smtClean="0"/>
              <a:t>В)</a:t>
            </a:r>
            <a:r>
              <a:rPr lang="ru-RU" sz="1400" dirty="0" smtClean="0"/>
              <a:t> 2010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2018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12. Какой год стал самым теплым в Беларуси, начиная с 1881 года? 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/>
              <a:t>А) </a:t>
            </a:r>
            <a:r>
              <a:rPr lang="ru-RU" sz="1400" dirty="0" smtClean="0"/>
              <a:t>1989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2000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 smtClean="0"/>
              <a:t>В)</a:t>
            </a:r>
            <a:r>
              <a:rPr lang="ru-RU" sz="1400" dirty="0" smtClean="0"/>
              <a:t> 2011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967" y="351628"/>
            <a:ext cx="582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Тест «Изменение климата»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0669" y="3967342"/>
            <a:ext cx="1488026" cy="22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1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4808" y="1874462"/>
            <a:ext cx="954301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13. Как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много опасных погодных явлений ежегодно регистрируются на территории Беларуси?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dirty="0" smtClean="0"/>
          </a:p>
          <a:p>
            <a:r>
              <a:rPr lang="ru-RU" sz="1400" b="1" dirty="0" smtClean="0"/>
              <a:t>А) </a:t>
            </a:r>
            <a:r>
              <a:rPr lang="ru-RU" sz="1400" dirty="0"/>
              <a:t>в Беларуси не бывает</a:t>
            </a:r>
            <a:r>
              <a:rPr lang="ru-RU" sz="1400" b="1" dirty="0"/>
              <a:t> </a:t>
            </a:r>
            <a:r>
              <a:rPr lang="ru-RU" sz="1400" dirty="0"/>
              <a:t>опасных погодных </a:t>
            </a:r>
            <a:r>
              <a:rPr lang="ru-RU" sz="1400" dirty="0" smtClean="0"/>
              <a:t>явлений</a:t>
            </a:r>
          </a:p>
          <a:p>
            <a:endParaRPr lang="ru-RU" sz="1400" dirty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</a:t>
            </a:r>
            <a:r>
              <a:rPr lang="ru-RU" sz="1400" dirty="0"/>
              <a:t>от 9 до </a:t>
            </a:r>
            <a:r>
              <a:rPr lang="ru-RU" sz="1400" dirty="0" smtClean="0"/>
              <a:t>30</a:t>
            </a:r>
          </a:p>
          <a:p>
            <a:endParaRPr lang="ru-RU" sz="1400" dirty="0"/>
          </a:p>
          <a:p>
            <a:r>
              <a:rPr lang="ru-RU" sz="1400" b="1" dirty="0" smtClean="0"/>
              <a:t>В)</a:t>
            </a:r>
            <a:r>
              <a:rPr lang="ru-RU" sz="1400" dirty="0" smtClean="0"/>
              <a:t> </a:t>
            </a:r>
            <a:r>
              <a:rPr lang="ru-RU" sz="1400" dirty="0"/>
              <a:t>от 50 до </a:t>
            </a:r>
            <a:r>
              <a:rPr lang="ru-RU" sz="1400" dirty="0" smtClean="0"/>
              <a:t>70</a:t>
            </a:r>
          </a:p>
          <a:p>
            <a:endParaRPr lang="ru-RU" sz="1400" dirty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</a:t>
            </a:r>
            <a:r>
              <a:rPr lang="ru-RU" sz="1400" dirty="0"/>
              <a:t>более </a:t>
            </a:r>
            <a:r>
              <a:rPr lang="ru-RU" sz="1400" dirty="0" smtClean="0"/>
              <a:t>100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14. Сколько фотоэлектрических станций работают на территории Беларуси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/>
              <a:t>А) </a:t>
            </a:r>
            <a:r>
              <a:rPr lang="ru-RU" sz="1400" dirty="0" smtClean="0"/>
              <a:t>10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 smtClean="0"/>
              <a:t>Б)</a:t>
            </a:r>
            <a:r>
              <a:rPr lang="ru-RU" sz="1400" dirty="0" smtClean="0"/>
              <a:t> 55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 smtClean="0"/>
              <a:t>В)</a:t>
            </a:r>
            <a:r>
              <a:rPr lang="ru-RU" sz="1400" dirty="0" smtClean="0"/>
              <a:t> 90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 smtClean="0"/>
              <a:t>Г)</a:t>
            </a:r>
            <a:r>
              <a:rPr lang="ru-RU" sz="1400" dirty="0" smtClean="0"/>
              <a:t> 125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86967" y="351628"/>
            <a:ext cx="582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Тест «Изменение климата»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579</Words>
  <Application>Microsoft Office PowerPoint</Application>
  <PresentationFormat>Произвольный</PresentationFormat>
  <Paragraphs>211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</dc:creator>
  <cp:lastModifiedBy>Пользователь Windows</cp:lastModifiedBy>
  <cp:revision>81</cp:revision>
  <cp:lastPrinted>2019-06-12T03:23:42Z</cp:lastPrinted>
  <dcterms:created xsi:type="dcterms:W3CDTF">2019-06-11T05:06:37Z</dcterms:created>
  <dcterms:modified xsi:type="dcterms:W3CDTF">2020-10-01T07:29:13Z</dcterms:modified>
</cp:coreProperties>
</file>